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61" r:id="rId5"/>
    <p:sldId id="263" r:id="rId6"/>
    <p:sldId id="262" r:id="rId7"/>
    <p:sldId id="258" r:id="rId8"/>
    <p:sldId id="259" r:id="rId9"/>
    <p:sldId id="265" r:id="rId10"/>
    <p:sldId id="266" r:id="rId11"/>
    <p:sldId id="267" r:id="rId12"/>
    <p:sldId id="271" r:id="rId13"/>
    <p:sldId id="275" r:id="rId14"/>
    <p:sldId id="273" r:id="rId15"/>
    <p:sldId id="274" r:id="rId16"/>
    <p:sldId id="272" r:id="rId17"/>
    <p:sldId id="269" r:id="rId18"/>
    <p:sldId id="264" r:id="rId19"/>
    <p:sldId id="260" r:id="rId20"/>
    <p:sldId id="268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9BFF-1410-471A-AFD9-6D81BDC1E5B2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CC46-34B2-44D2-8E15-7AF0C1AA65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7746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9BFF-1410-471A-AFD9-6D81BDC1E5B2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CC46-34B2-44D2-8E15-7AF0C1AA65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615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4389BFF-1410-471A-AFD9-6D81BDC1E5B2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B68CC46-34B2-44D2-8E15-7AF0C1AA65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696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9BFF-1410-471A-AFD9-6D81BDC1E5B2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CC46-34B2-44D2-8E15-7AF0C1AA65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713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389BFF-1410-471A-AFD9-6D81BDC1E5B2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68CC46-34B2-44D2-8E15-7AF0C1AA65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1804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9BFF-1410-471A-AFD9-6D81BDC1E5B2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CC46-34B2-44D2-8E15-7AF0C1AA65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50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9BFF-1410-471A-AFD9-6D81BDC1E5B2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CC46-34B2-44D2-8E15-7AF0C1AA65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716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9BFF-1410-471A-AFD9-6D81BDC1E5B2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CC46-34B2-44D2-8E15-7AF0C1AA65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893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9BFF-1410-471A-AFD9-6D81BDC1E5B2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CC46-34B2-44D2-8E15-7AF0C1AA65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521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9BFF-1410-471A-AFD9-6D81BDC1E5B2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CC46-34B2-44D2-8E15-7AF0C1AA65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765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9BFF-1410-471A-AFD9-6D81BDC1E5B2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8CC46-34B2-44D2-8E15-7AF0C1AA65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84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4389BFF-1410-471A-AFD9-6D81BDC1E5B2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B68CC46-34B2-44D2-8E15-7AF0C1AA65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2990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bit-challenges.readthedocs.io/en/latest/tutorials/accelerometer.html" TargetMode="External"/><Relationship Id="rId2" Type="http://schemas.openxmlformats.org/officeDocument/2006/relationships/hyperlink" Target="https://www.microbit.co.uk/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Newtonovi_zakoni_gibanja" TargetMode="External"/><Relationship Id="rId5" Type="http://schemas.openxmlformats.org/officeDocument/2006/relationships/hyperlink" Target="https://www.microbit.co.uk/mobile" TargetMode="External"/><Relationship Id="rId4" Type="http://schemas.openxmlformats.org/officeDocument/2006/relationships/hyperlink" Target="http://www.bittysoftware.com/apps/bitty_data_logger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37030"/>
            <a:ext cx="12191999" cy="1868681"/>
          </a:xfrm>
        </p:spPr>
        <p:txBody>
          <a:bodyPr/>
          <a:lstStyle/>
          <a:p>
            <a:r>
              <a:rPr lang="hr-HR" dirty="0" smtClean="0"/>
              <a:t>Prvi i drugi newtonov zakon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Primjena BBC micro:bit računala u nastavi</a:t>
            </a:r>
          </a:p>
        </p:txBody>
      </p:sp>
      <p:sp>
        <p:nvSpPr>
          <p:cNvPr id="4" name="Rectangle 3"/>
          <p:cNvSpPr/>
          <p:nvPr/>
        </p:nvSpPr>
        <p:spPr>
          <a:xfrm>
            <a:off x="9548388" y="5495632"/>
            <a:ext cx="2288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Nastassia Sekulić</a:t>
            </a:r>
          </a:p>
          <a:p>
            <a:r>
              <a:rPr lang="hr-HR" sz="2000" dirty="0" smtClean="0"/>
              <a:t>PMF – Fizički odsjek</a:t>
            </a:r>
          </a:p>
          <a:p>
            <a:r>
              <a:rPr lang="hr-HR" sz="2000" dirty="0" smtClean="0"/>
              <a:t>2016./2017.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051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Spajanje - Bluetooth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17" y="2011676"/>
            <a:ext cx="2366367" cy="42068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47" y="2011680"/>
            <a:ext cx="2366367" cy="4206875"/>
          </a:xfrm>
        </p:spPr>
      </p:pic>
      <p:sp>
        <p:nvSpPr>
          <p:cNvPr id="9" name="Right Arrow 8"/>
          <p:cNvSpPr/>
          <p:nvPr/>
        </p:nvSpPr>
        <p:spPr>
          <a:xfrm>
            <a:off x="6998329" y="3680548"/>
            <a:ext cx="1367073" cy="869133"/>
          </a:xfrm>
          <a:prstGeom prst="rightArrow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Slikovni rezultat za Bluetoo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9" y="3168092"/>
            <a:ext cx="2542358" cy="189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2410399" y="3680548"/>
            <a:ext cx="1367073" cy="869133"/>
          </a:xfrm>
          <a:prstGeom prst="rightArrow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2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Spajanje - Bluetooth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81" y="2688879"/>
            <a:ext cx="5094768" cy="286580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374185" y="3687215"/>
            <a:ext cx="1367073" cy="869133"/>
          </a:xfrm>
          <a:prstGeom prst="rightArrow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9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Detalji izvedbe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430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osigurati </a:t>
            </a:r>
            <a:r>
              <a:rPr lang="hr-HR" dirty="0" smtClean="0"/>
              <a:t>povezanost </a:t>
            </a:r>
            <a:r>
              <a:rPr lang="hr-HR" dirty="0"/>
              <a:t>micro:bit uređaja sa pametnim telefonom pomoću </a:t>
            </a:r>
            <a:r>
              <a:rPr lang="hr-HR" dirty="0" smtClean="0"/>
              <a:t>Bluetootha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pripremiti mobilnu aplikaciju da može započeti </a:t>
            </a:r>
            <a:r>
              <a:rPr lang="hr-HR" dirty="0" smtClean="0"/>
              <a:t>očitanja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postaviti vozilo s micro:bit uređajem na ravnu podlogu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p</a:t>
            </a:r>
            <a:r>
              <a:rPr lang="hr-HR" dirty="0" smtClean="0"/>
              <a:t>rvo rukom odgurnuti i pratiti gibanje uređaja na pametnom telefonu -&gt; diskutirati rezultate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t</a:t>
            </a:r>
            <a:r>
              <a:rPr lang="hr-HR" dirty="0" smtClean="0"/>
              <a:t>akođer, povlačiti vrpcu, trudeći se da imamo stalnu silu, pokazat ćemo da imamo konstantnu akceleraciju što možemo isto tako pratiti na mobilnom telefonu i analizirati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n</a:t>
            </a:r>
            <a:r>
              <a:rPr lang="hr-HR" dirty="0" smtClean="0"/>
              <a:t>a kraju uzeti micro:bit u ruke i probati dobiti konstantnu brzinu, odnosno ne želimo vidjeti lampice da svijetle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4604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Objašnjenje mobilne aplikacije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micro:bit </a:t>
            </a:r>
            <a:r>
              <a:rPr lang="pl-PL" dirty="0"/>
              <a:t>uređaj mjeri </a:t>
            </a:r>
            <a:r>
              <a:rPr lang="pl-PL" dirty="0" smtClean="0"/>
              <a:t>akceleraciju u </a:t>
            </a:r>
            <a:r>
              <a:rPr lang="pl-PL" dirty="0"/>
              <a:t>„milli-g” što je 1/1000 </a:t>
            </a:r>
            <a:r>
              <a:rPr lang="pl-PL" dirty="0" smtClean="0"/>
              <a:t>g</a:t>
            </a: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akcelerometar skalira i mjeri vrijednosti između +2g i </a:t>
            </a:r>
            <a:r>
              <a:rPr lang="hr-HR" dirty="0"/>
              <a:t>-</a:t>
            </a:r>
            <a:r>
              <a:rPr lang="hr-HR" dirty="0" smtClean="0"/>
              <a:t>2g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d</a:t>
            </a:r>
            <a:r>
              <a:rPr lang="hr-HR" dirty="0" smtClean="0"/>
              <a:t>odatne mogućnosti aplikacije osim mjerenja akceleracije: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/>
              <a:t>magnetometar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/>
              <a:t>mjerač temperature</a:t>
            </a:r>
          </a:p>
        </p:txBody>
      </p:sp>
      <p:pic>
        <p:nvPicPr>
          <p:cNvPr id="4100" name="Picture 4" descr="http://www.bittysoftware.com/images/accelerometer_xyz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" y="2331840"/>
            <a:ext cx="4754562" cy="3565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9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20" y="2550792"/>
            <a:ext cx="5678897" cy="31943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2" y="2550792"/>
            <a:ext cx="5678897" cy="319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3504" b="8420"/>
          <a:stretch/>
        </p:blipFill>
        <p:spPr>
          <a:xfrm>
            <a:off x="7688696" y="543205"/>
            <a:ext cx="3714763" cy="582589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999073" y="3619114"/>
            <a:ext cx="1367073" cy="869133"/>
          </a:xfrm>
          <a:prstGeom prst="rightArrow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/>
          <a:stretch/>
        </p:blipFill>
        <p:spPr>
          <a:xfrm>
            <a:off x="426275" y="2678231"/>
            <a:ext cx="5250248" cy="27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o</a:t>
            </a:r>
            <a:r>
              <a:rPr lang="hr-HR" dirty="0" smtClean="0"/>
              <a:t>vime smo potvrdili 1. i 2. Newtonov zakon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zakon </a:t>
            </a:r>
            <a:r>
              <a:rPr lang="hr-HR" dirty="0"/>
              <a:t>(</a:t>
            </a:r>
            <a:r>
              <a:rPr lang="hr-HR" b="1" dirty="0"/>
              <a:t>Zakon inercije</a:t>
            </a:r>
            <a:r>
              <a:rPr lang="hr-HR" dirty="0"/>
              <a:t>): </a:t>
            </a:r>
            <a:r>
              <a:rPr lang="hr-HR" dirty="0" smtClean="0"/>
              <a:t>svako </a:t>
            </a:r>
            <a:r>
              <a:rPr lang="hr-HR" dirty="0"/>
              <a:t>tijelo ostaje u stanju mirovanja ili jednolikog gibanja po pravcu sve dok vanjske sile ne uzrokuju promjenu tog stanja</a:t>
            </a:r>
            <a:r>
              <a:rPr lang="hr-HR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zakon </a:t>
            </a:r>
            <a:r>
              <a:rPr lang="hr-HR" dirty="0"/>
              <a:t>(</a:t>
            </a:r>
            <a:r>
              <a:rPr lang="hr-HR" b="1" dirty="0"/>
              <a:t>Temeljni zakon </a:t>
            </a:r>
            <a:r>
              <a:rPr lang="hr-HR" b="1" dirty="0" smtClean="0"/>
              <a:t>gibanja</a:t>
            </a:r>
            <a:r>
              <a:rPr lang="hr-HR" dirty="0" smtClean="0"/>
              <a:t>): ako </a:t>
            </a:r>
            <a:r>
              <a:rPr lang="hr-HR" dirty="0"/>
              <a:t>na tijelo mase m djeluje sila F, ona mu daje </a:t>
            </a:r>
            <a:r>
              <a:rPr lang="hr-HR" dirty="0" smtClean="0"/>
              <a:t>ubrzanje.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70908" y="4114800"/>
                <a:ext cx="1850185" cy="115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32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32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hr-HR" sz="32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r-HR" sz="32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hr-HR" sz="32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32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hr-HR" sz="32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hr-HR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908" y="4114800"/>
                <a:ext cx="1850185" cy="1152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9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Pitanja i zadaci vezani uz </a:t>
            </a:r>
            <a:r>
              <a:rPr lang="pl-PL" dirty="0" smtClean="0"/>
              <a:t>projekt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dirty="0" smtClean="0"/>
              <a:t>Opisati i objasniti razliku između brzine i akceleracije -&gt; važnost </a:t>
            </a:r>
            <a:r>
              <a:rPr lang="hr-HR" smtClean="0"/>
              <a:t>1</a:t>
            </a:r>
            <a:r>
              <a:rPr lang="hr-HR" smtClean="0"/>
              <a:t>. Newtonovog         </a:t>
            </a:r>
            <a:r>
              <a:rPr lang="hr-HR" dirty="0" smtClean="0"/>
              <a:t>zakona.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dirty="0" smtClean="0"/>
              <a:t>Što je uzrok, a što posljedica u 2. Newtonovom zakonu?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dirty="0" smtClean="0"/>
              <a:t>Razmisliti koja je veza između 1. i 2. Newtonovog zakona.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dirty="0" smtClean="0"/>
              <a:t>Skicirati x-t, v-t, a-t graf u slučaju kada se micro:bit gibao:</a:t>
            </a:r>
          </a:p>
          <a:p>
            <a:pPr marL="685800" lvl="1" indent="-457200" algn="just">
              <a:buFont typeface="+mj-lt"/>
              <a:buAutoNum type="alphaLcParenR"/>
            </a:pPr>
            <a:r>
              <a:rPr lang="hr-HR" dirty="0" smtClean="0"/>
              <a:t>konstantnom brzinom</a:t>
            </a:r>
          </a:p>
          <a:p>
            <a:pPr marL="685800" lvl="1" indent="-457200" algn="just">
              <a:buFont typeface="+mj-lt"/>
              <a:buAutoNum type="alphaLcParenR"/>
            </a:pPr>
            <a:r>
              <a:rPr lang="hr-HR" dirty="0" smtClean="0"/>
              <a:t>konstantnom akceleracijom.</a:t>
            </a:r>
          </a:p>
          <a:p>
            <a:pPr marL="228600" lvl="1" indent="0" algn="just">
              <a:buNone/>
            </a:pPr>
            <a:r>
              <a:rPr lang="hr-HR" dirty="0" smtClean="0"/>
              <a:t>Dodatno: zadatak se može raditi samostalno ili u grupi; uključiti raspravu o tome kako izgledaju grafovi u drugim slučajevima koje nismo imali prilike uočiti.</a:t>
            </a:r>
          </a:p>
        </p:txBody>
      </p:sp>
    </p:spTree>
    <p:extLst>
      <p:ext uri="{BB962C8B-B14F-4D97-AF65-F5344CB8AC3E}">
        <p14:creationId xmlns:p14="http://schemas.microsoft.com/office/powerpoint/2010/main" val="4951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Dodatne ideje za slične projekte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4999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Rad: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 smtClean="0"/>
              <a:t>ukoliko se posjeduje dinamometar, jednostavno se može odrediti vanjska sila te se izmjeri masa pomoću vage -&gt; odredimo akceleraciju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 smtClean="0"/>
              <a:t>također, možemo mijenjati kut pod kojim povlačimo uređaj i izmjeriti prijeđeni put te time odrediti rad -&gt; primjereno za rad u paru ili grupi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 smtClean="0"/>
              <a:t>može trajati nekoliko školskih sati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Trenje: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 smtClean="0"/>
              <a:t>odlazak u prirodu i proučavanje kako različite podloge utječu na gibanje uređaja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/>
              <a:t>p</a:t>
            </a:r>
            <a:r>
              <a:rPr lang="hr-HR" dirty="0" smtClean="0"/>
              <a:t>rigodno za terensku nastavu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Akceleracija: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/>
              <a:t>p</a:t>
            </a:r>
            <a:r>
              <a:rPr lang="hr-HR" dirty="0" smtClean="0"/>
              <a:t>okazati da osim linearne postoji i kružna akceleracija koja je konstantna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 smtClean="0"/>
              <a:t>tjelesni odgoj – trčanje u krug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63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Anonymous, (2015.), </a:t>
            </a:r>
            <a:r>
              <a:rPr lang="hr-HR" dirty="0" smtClean="0"/>
              <a:t> STEM </a:t>
            </a:r>
            <a:r>
              <a:rPr lang="hr-HR" dirty="0"/>
              <a:t>Centre </a:t>
            </a:r>
            <a:r>
              <a:rPr lang="hr-HR" dirty="0" smtClean="0"/>
              <a:t>Lessons. [</a:t>
            </a:r>
            <a:r>
              <a:rPr lang="hr-HR" dirty="0"/>
              <a:t>Internet], </a:t>
            </a:r>
            <a:r>
              <a:rPr lang="hr-HR" dirty="0" smtClean="0"/>
              <a:t>&lt;</a:t>
            </a:r>
            <a:r>
              <a:rPr lang="hr-HR" dirty="0"/>
              <a:t>raspoloživo na: </a:t>
            </a: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www.microbit.co.uk/STEM</a:t>
            </a:r>
            <a:r>
              <a:rPr lang="hr-HR" dirty="0" smtClean="0"/>
              <a:t> &gt;, [10.05.2017.]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Anonymous, (</a:t>
            </a:r>
            <a:r>
              <a:rPr lang="hr-HR" dirty="0" smtClean="0"/>
              <a:t>2016.), </a:t>
            </a:r>
            <a:r>
              <a:rPr lang="hr-HR" dirty="0"/>
              <a:t>UCL’s BBC Micro:bit </a:t>
            </a:r>
            <a:r>
              <a:rPr lang="hr-HR" dirty="0" smtClean="0"/>
              <a:t>Tutorials. [Internet</a:t>
            </a:r>
            <a:r>
              <a:rPr lang="hr-HR" dirty="0"/>
              <a:t>], &lt;raspoloživo </a:t>
            </a:r>
            <a:r>
              <a:rPr lang="hr-HR" dirty="0" smtClean="0"/>
              <a:t>na: </a:t>
            </a:r>
            <a:r>
              <a:rPr lang="hr-HR" dirty="0" smtClean="0">
                <a:hlinkClick r:id="rId3"/>
              </a:rPr>
              <a:t>http</a:t>
            </a:r>
            <a:r>
              <a:rPr lang="hr-HR" dirty="0">
                <a:hlinkClick r:id="rId3"/>
              </a:rPr>
              <a:t>://</a:t>
            </a:r>
            <a:r>
              <a:rPr lang="hr-HR" dirty="0" smtClean="0">
                <a:hlinkClick r:id="rId3"/>
              </a:rPr>
              <a:t>microbit-challenges.readthedocs.io/en/latest/tutorials/accelerometer.html</a:t>
            </a:r>
            <a:r>
              <a:rPr lang="hr-HR" dirty="0" smtClean="0"/>
              <a:t> &gt;, </a:t>
            </a:r>
            <a:r>
              <a:rPr lang="hr-HR" dirty="0"/>
              <a:t>[10.05.2017</a:t>
            </a:r>
            <a:r>
              <a:rPr lang="hr-HR" dirty="0" smtClean="0"/>
              <a:t>.]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Woolley, M. </a:t>
            </a:r>
            <a:r>
              <a:rPr lang="hr-HR" dirty="0"/>
              <a:t>(2016</a:t>
            </a:r>
            <a:r>
              <a:rPr lang="hr-HR" dirty="0" smtClean="0"/>
              <a:t>.), Bitty Data Logger. [Internet</a:t>
            </a:r>
            <a:r>
              <a:rPr lang="hr-HR" dirty="0"/>
              <a:t>], &lt;raspoloživo </a:t>
            </a:r>
            <a:r>
              <a:rPr lang="hr-HR" dirty="0" smtClean="0"/>
              <a:t>na: </a:t>
            </a:r>
            <a:r>
              <a:rPr lang="hr-HR" dirty="0" smtClean="0">
                <a:hlinkClick r:id="rId4"/>
              </a:rPr>
              <a:t>http</a:t>
            </a:r>
            <a:r>
              <a:rPr lang="hr-HR" dirty="0">
                <a:hlinkClick r:id="rId4"/>
              </a:rPr>
              <a:t>://</a:t>
            </a:r>
            <a:r>
              <a:rPr lang="hr-HR" dirty="0" smtClean="0">
                <a:hlinkClick r:id="rId4"/>
              </a:rPr>
              <a:t>www.bittysoftware.com/apps/bitty_data_logger.html</a:t>
            </a:r>
            <a:r>
              <a:rPr lang="hr-HR" dirty="0" smtClean="0"/>
              <a:t> &gt;, </a:t>
            </a:r>
            <a:r>
              <a:rPr lang="hr-HR" dirty="0"/>
              <a:t>[10.05.2017</a:t>
            </a:r>
            <a:r>
              <a:rPr lang="hr-HR" dirty="0" smtClean="0"/>
              <a:t>.]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Anonymous</a:t>
            </a:r>
            <a:r>
              <a:rPr lang="hr-HR" dirty="0" smtClean="0"/>
              <a:t>, (2015.), </a:t>
            </a:r>
            <a:r>
              <a:rPr lang="en-US" dirty="0" smtClean="0"/>
              <a:t>Mobile </a:t>
            </a:r>
            <a:r>
              <a:rPr lang="en-US" dirty="0"/>
              <a:t>- Code your </a:t>
            </a:r>
            <a:r>
              <a:rPr lang="en-US" dirty="0" smtClean="0"/>
              <a:t>Micro:bit</a:t>
            </a:r>
            <a:r>
              <a:rPr lang="hr-HR" dirty="0" smtClean="0"/>
              <a:t> a</a:t>
            </a:r>
            <a:r>
              <a:rPr lang="en-US" dirty="0" smtClean="0"/>
              <a:t>nywhere!</a:t>
            </a:r>
            <a:r>
              <a:rPr lang="hr-HR" dirty="0" smtClean="0"/>
              <a:t> [Internet</a:t>
            </a:r>
            <a:r>
              <a:rPr lang="hr-HR" dirty="0"/>
              <a:t>], &lt;raspoloživo na: </a:t>
            </a:r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www.microbit.co.uk/mobile</a:t>
            </a:r>
            <a:r>
              <a:rPr lang="hr-HR" dirty="0" smtClean="0"/>
              <a:t> &gt;, </a:t>
            </a:r>
            <a:r>
              <a:rPr lang="hr-HR" dirty="0"/>
              <a:t>[10.05.2017</a:t>
            </a:r>
            <a:r>
              <a:rPr lang="hr-HR" dirty="0" smtClean="0"/>
              <a:t>.]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Anonymous, (</a:t>
            </a:r>
            <a:r>
              <a:rPr lang="hr-HR" dirty="0" smtClean="0"/>
              <a:t>2017.), </a:t>
            </a:r>
            <a:r>
              <a:rPr lang="hr-HR" dirty="0"/>
              <a:t>Newtonovi zakoni </a:t>
            </a:r>
            <a:r>
              <a:rPr lang="hr-HR" dirty="0" smtClean="0"/>
              <a:t>gibanja. </a:t>
            </a:r>
            <a:r>
              <a:rPr lang="it-IT" dirty="0" smtClean="0"/>
              <a:t>[Internet</a:t>
            </a:r>
            <a:r>
              <a:rPr lang="it-IT" dirty="0"/>
              <a:t>], &lt;raspoloživo na: </a:t>
            </a:r>
            <a:r>
              <a:rPr lang="it-IT" dirty="0">
                <a:hlinkClick r:id="rId6"/>
              </a:rPr>
              <a:t>https://</a:t>
            </a:r>
            <a:r>
              <a:rPr lang="it-IT" dirty="0" smtClean="0">
                <a:hlinkClick r:id="rId6"/>
              </a:rPr>
              <a:t>hr.wikipedia.org/wiki/Newtonovi_zakoni_gibanja</a:t>
            </a:r>
            <a:r>
              <a:rPr lang="hr-HR" dirty="0" smtClean="0"/>
              <a:t> </a:t>
            </a:r>
            <a:r>
              <a:rPr lang="it-IT" dirty="0" smtClean="0"/>
              <a:t>&gt;, </a:t>
            </a:r>
            <a:r>
              <a:rPr lang="it-IT" dirty="0"/>
              <a:t>[10.05.2017.]</a:t>
            </a: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98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62451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 smtClean="0"/>
              <a:t>Projekt - tema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Ciljevi - ključne riječi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Plan izvedbe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Popis opreme </a:t>
            </a:r>
            <a:r>
              <a:rPr lang="hr-HR" dirty="0"/>
              <a:t>-</a:t>
            </a:r>
            <a:r>
              <a:rPr lang="hr-HR" dirty="0" smtClean="0"/>
              <a:t> programski kod - spajanje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Detalji izvedbe - rezultati </a:t>
            </a:r>
            <a:r>
              <a:rPr lang="hr-HR" dirty="0"/>
              <a:t>-</a:t>
            </a:r>
            <a:r>
              <a:rPr lang="hr-HR" dirty="0" smtClean="0"/>
              <a:t> zaključak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Pitanja i zadaci vezani uz projekt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Dodatne ideje za samostalan rad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Literatura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77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vam na pažnji!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90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 - tema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d</a:t>
            </a:r>
            <a:r>
              <a:rPr lang="hr-HR" dirty="0" smtClean="0"/>
              <a:t>emonstirati 1. i 2. Newtonov zakon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pomoću micro:bit uređaja uvjeriti se da ti zakoni uistinu vrijede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t</a:t>
            </a:r>
            <a:r>
              <a:rPr lang="hr-HR" dirty="0" smtClean="0"/>
              <a:t>akođer, pomoću mobilne aplikacije dobiti podatke o akceleraciji i analizirati ih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028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 – ključne riječi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Ciljevi: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sz="2200" dirty="0" smtClean="0"/>
              <a:t>upoznati se sa 1. Newtonovim zakonom – pokazati da tijelo koje se giba jednoliko po pravcu (konstantna brzina) ima akceleraciju koja je jednaka nuli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200" dirty="0"/>
              <a:t> </a:t>
            </a:r>
            <a:r>
              <a:rPr lang="hr-HR" sz="2200" dirty="0" smtClean="0"/>
              <a:t>upoznati se sa 2. Newtonovim zakonom – pokazati vezu između tijela i sile koja (ne) djeluje na njega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200" dirty="0"/>
              <a:t>r</a:t>
            </a:r>
            <a:r>
              <a:rPr lang="hr-HR" sz="2200" dirty="0" smtClean="0"/>
              <a:t>azumijeti razliku između brzine i akceleracije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200" dirty="0"/>
              <a:t>r</a:t>
            </a:r>
            <a:r>
              <a:rPr lang="hr-HR" sz="2200" dirty="0" smtClean="0"/>
              <a:t>azumijevanje grafova ovisnosti puta/brzine/akceleracije o vremenu</a:t>
            </a:r>
          </a:p>
          <a:p>
            <a:pPr marL="228600" lvl="1" indent="0">
              <a:buNone/>
            </a:pPr>
            <a:endParaRPr lang="hr-HR" dirty="0" smtClean="0"/>
          </a:p>
          <a:p>
            <a:pPr marL="228600" lvl="1" indent="0">
              <a:buNone/>
            </a:pPr>
            <a:endParaRPr lang="hr-HR" dirty="0"/>
          </a:p>
          <a:p>
            <a:pPr marL="228600" lvl="1" indent="0">
              <a:buNone/>
            </a:pP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Ključne riječi: fizika, akceleracija, brzina, 1. Newtonov zakon, 2. Newtonov zakon</a:t>
            </a:r>
          </a:p>
        </p:txBody>
      </p:sp>
    </p:spTree>
    <p:extLst>
      <p:ext uri="{BB962C8B-B14F-4D97-AF65-F5344CB8AC3E}">
        <p14:creationId xmlns:p14="http://schemas.microsoft.com/office/powerpoint/2010/main" val="4217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izvedbe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p</a:t>
            </a:r>
            <a:r>
              <a:rPr lang="hr-HR" dirty="0" smtClean="0"/>
              <a:t>ostaviti micro:bit uređaj na vozilo (automobil, motocikl) koje će se gibati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p</a:t>
            </a:r>
            <a:r>
              <a:rPr lang="hr-HR" dirty="0" smtClean="0"/>
              <a:t>ratiti gibanje micro:bit uređaja na micro:bit zaslonu na način da ako vidimo da lampice svijetle onda imamo nejednoliko gibanje, a ukoliko ne svijetle znati ćemo da se micro:bit giba jednoliko po pravcu (konstantnom brzinom) ili miruje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micro:bit uređaj spojiti na mobilnu aplikaciju koja će pratiti gibanje i analizirati ga te će nam poslužiti da se uvjerimo da zakoni uistinu vrijede</a:t>
            </a:r>
          </a:p>
        </p:txBody>
      </p:sp>
    </p:spTree>
    <p:extLst>
      <p:ext uri="{BB962C8B-B14F-4D97-AF65-F5344CB8AC3E}">
        <p14:creationId xmlns:p14="http://schemas.microsoft.com/office/powerpoint/2010/main" val="34334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Popis opreme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30" r="17739"/>
          <a:stretch/>
        </p:blipFill>
        <p:spPr>
          <a:xfrm>
            <a:off x="660903" y="2226836"/>
            <a:ext cx="5205743" cy="4105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4959" y="2062220"/>
            <a:ext cx="5730843" cy="44343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1 x BBC </a:t>
            </a:r>
            <a:r>
              <a:rPr lang="hr-HR" dirty="0" smtClean="0"/>
              <a:t>micro:bit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1 x Micro USB </a:t>
            </a:r>
            <a:r>
              <a:rPr lang="hr-HR" dirty="0" smtClean="0"/>
              <a:t>kabel -&gt; računalo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1 </a:t>
            </a:r>
            <a:r>
              <a:rPr lang="hr-HR" dirty="0"/>
              <a:t>x </a:t>
            </a:r>
            <a:r>
              <a:rPr lang="hr-HR" dirty="0" smtClean="0"/>
              <a:t>držač baterije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2 x </a:t>
            </a:r>
            <a:r>
              <a:rPr lang="hr-HR" dirty="0"/>
              <a:t>AAA </a:t>
            </a:r>
            <a:r>
              <a:rPr lang="hr-HR" dirty="0" smtClean="0"/>
              <a:t>baterija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1 x dječja igračka – vozilo na 3 ili 4 kotača (sa ili bez motora</a:t>
            </a:r>
            <a:r>
              <a:rPr lang="hr-HR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2 x elastična gumica </a:t>
            </a: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1 x konopac/uže/vrpca/traka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1 x pametni telefon – instalacija aplikacija </a:t>
            </a:r>
            <a:r>
              <a:rPr lang="hr-HR" dirty="0"/>
              <a:t>Micro:bit i </a:t>
            </a:r>
            <a:r>
              <a:rPr lang="hr-HR" dirty="0" smtClean="0"/>
              <a:t>Bitty </a:t>
            </a:r>
            <a:r>
              <a:rPr lang="hr-HR" dirty="0"/>
              <a:t>Data Logger (</a:t>
            </a:r>
            <a:r>
              <a:rPr lang="en-US" dirty="0" smtClean="0"/>
              <a:t>Android OS 4.4</a:t>
            </a:r>
            <a:r>
              <a:rPr lang="hr-HR" dirty="0" smtClean="0"/>
              <a:t>+</a:t>
            </a:r>
            <a:r>
              <a:rPr lang="en-US" dirty="0" smtClean="0"/>
              <a:t> </a:t>
            </a:r>
            <a:r>
              <a:rPr lang="hr-HR" dirty="0" smtClean="0"/>
              <a:t>ili </a:t>
            </a:r>
            <a:r>
              <a:rPr lang="en-US" dirty="0" smtClean="0"/>
              <a:t>iOS 8.</a:t>
            </a:r>
            <a:r>
              <a:rPr lang="hr-HR" dirty="0" smtClean="0"/>
              <a:t>0</a:t>
            </a:r>
            <a:r>
              <a:rPr lang="hr-HR" dirty="0"/>
              <a:t>+, Bluetooth </a:t>
            </a:r>
            <a:r>
              <a:rPr lang="hr-HR" dirty="0" smtClean="0"/>
              <a:t>4.0+ LE, Internet)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744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Programski kod - python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79" y="2011363"/>
            <a:ext cx="7150759" cy="420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6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Programski kod </a:t>
            </a:r>
            <a:r>
              <a:rPr lang="hr-HR" dirty="0" smtClean="0"/>
              <a:t>– javascript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53" y="2101898"/>
            <a:ext cx="8688012" cy="4115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645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Spajanje</a:t>
            </a: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979381" y="2011680"/>
            <a:ext cx="4754880" cy="42062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prije samog </a:t>
            </a:r>
            <a:r>
              <a:rPr lang="hr-HR" dirty="0" smtClean="0"/>
              <a:t>postavljanja </a:t>
            </a:r>
            <a:r>
              <a:rPr lang="hr-HR" dirty="0"/>
              <a:t>smo micro:bit Micro USB kabelom povezali na računalo i </a:t>
            </a:r>
            <a:r>
              <a:rPr lang="hr-HR" dirty="0" smtClean="0"/>
              <a:t>prenijeli na </a:t>
            </a:r>
            <a:r>
              <a:rPr lang="hr-HR" dirty="0"/>
              <a:t>njega programski </a:t>
            </a:r>
            <a:r>
              <a:rPr lang="hr-HR" dirty="0" smtClean="0"/>
              <a:t>kod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micro:bit smo postavili na motocikl, kao i bateriju, te ga spojili na nju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p</a:t>
            </a:r>
            <a:r>
              <a:rPr lang="hr-HR" dirty="0" smtClean="0"/>
              <a:t>rivezali smo vrpcu na motocikl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i</a:t>
            </a:r>
            <a:r>
              <a:rPr lang="hr-HR" dirty="0" smtClean="0"/>
              <a:t>nstalirali smo potrebne aplikacije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s</a:t>
            </a:r>
            <a:r>
              <a:rPr lang="hr-HR" dirty="0" smtClean="0"/>
              <a:t>lijedi spajanje na </a:t>
            </a:r>
            <a:r>
              <a:rPr lang="hr-HR" dirty="0"/>
              <a:t>B</a:t>
            </a:r>
            <a:r>
              <a:rPr lang="hr-HR" dirty="0" smtClean="0"/>
              <a:t>luetooth</a:t>
            </a:r>
            <a:endParaRPr lang="hr-HR" dirty="0" smtClean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2" r="16078"/>
          <a:stretch/>
        </p:blipFill>
        <p:spPr>
          <a:xfrm>
            <a:off x="6230391" y="2274060"/>
            <a:ext cx="5260064" cy="3681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78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374</TotalTime>
  <Words>884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Cambria Math</vt:lpstr>
      <vt:lpstr>Corbel</vt:lpstr>
      <vt:lpstr>Wingdings</vt:lpstr>
      <vt:lpstr>Banded</vt:lpstr>
      <vt:lpstr>Prvi i drugi newtonov zakon</vt:lpstr>
      <vt:lpstr>Sadržaj</vt:lpstr>
      <vt:lpstr>Projekt - tema</vt:lpstr>
      <vt:lpstr>Ciljevi – ključne riječi</vt:lpstr>
      <vt:lpstr>Plan izvedbe</vt:lpstr>
      <vt:lpstr>Popis opreme</vt:lpstr>
      <vt:lpstr>Programski kod - python</vt:lpstr>
      <vt:lpstr>Programski kod – javascript</vt:lpstr>
      <vt:lpstr>Spajanje</vt:lpstr>
      <vt:lpstr>Spajanje - Bluetooth</vt:lpstr>
      <vt:lpstr>Spajanje - Bluetooth</vt:lpstr>
      <vt:lpstr>Detalji izvedbe</vt:lpstr>
      <vt:lpstr>Objašnjenje mobilne aplikacije</vt:lpstr>
      <vt:lpstr>rezultati</vt:lpstr>
      <vt:lpstr>rezultati</vt:lpstr>
      <vt:lpstr>Zaključak</vt:lpstr>
      <vt:lpstr>Pitanja i zadaci vezani uz projekt</vt:lpstr>
      <vt:lpstr>Dodatne ideje za slične projekte</vt:lpstr>
      <vt:lpstr>Literatura</vt:lpstr>
      <vt:lpstr>Hvala vam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Nastassia Sekulic</dc:creator>
  <cp:lastModifiedBy>Nastassia Sekulic</cp:lastModifiedBy>
  <cp:revision>69</cp:revision>
  <dcterms:created xsi:type="dcterms:W3CDTF">2017-05-07T21:24:13Z</dcterms:created>
  <dcterms:modified xsi:type="dcterms:W3CDTF">2017-05-11T00:49:44Z</dcterms:modified>
</cp:coreProperties>
</file>